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8" r:id="rId4"/>
    <p:sldId id="261" r:id="rId5"/>
    <p:sldId id="262" r:id="rId6"/>
    <p:sldId id="257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AB2F-15B0-73CF-55E2-EE6C078D2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7C306-7685-B680-F787-85A861EF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-51151" y="0"/>
            <a:ext cx="8709659" cy="694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</a:t>
            </a:r>
          </a:p>
          <a:p>
            <a:r>
              <a:rPr lang="en-US" sz="2000" dirty="0"/>
              <a:t>Headquarters moving to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" y="1819373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Residential Permits pulled 8/21 to 8/24 </a:t>
            </a:r>
            <a:r>
              <a:rPr lang="en-US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170</TotalTime>
  <Words>275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Ion Boardroom</vt:lpstr>
      <vt:lpstr>PowerPoint Presentation</vt:lpstr>
      <vt:lpstr>Change of Nashville </vt:lpstr>
      <vt:lpstr>Permit Types </vt:lpstr>
      <vt:lpstr>Construction costs </vt:lpstr>
      <vt:lpstr>Construction costs </vt:lpstr>
      <vt:lpstr>Commercial Permits pulled from 8/21 to 8/24 Permits Power BI - Power BI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3</cp:revision>
  <dcterms:created xsi:type="dcterms:W3CDTF">2024-10-12T15:52:22Z</dcterms:created>
  <dcterms:modified xsi:type="dcterms:W3CDTF">2024-10-12T18:43:02Z</dcterms:modified>
</cp:coreProperties>
</file>